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30D6-2C75-9D4F-84EA-BF03B8064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Ode to Grecian Urn By John Keats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D2DCA-2A89-264E-BF73-22610A7280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 AII SEM Paper VI</a:t>
            </a:r>
          </a:p>
          <a:p>
            <a:r>
              <a:rPr lang="en-GB"/>
              <a:t>Government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8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2CA2-DB6A-404B-AEB8-D9BCA9FC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BD377-91C1-704E-9E11-A2E693886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Ode to Grecian UrnBy John Keats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General IdeaIt is a lyric poem based on the ironies of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changes in reality and the motionless art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lasts forever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is contradictory to see the stillness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urn with the beautiful art lively as the reality</a:t>
            </a:r>
          </a:p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51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2FD75-4F98-6C4E-8943-250C4C652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E67C7-E9C6-E645-A6A1-CA93FD8D9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A2D283-7D4F-3F47-9EDF-ABD270908E64}"/>
              </a:ext>
            </a:extLst>
          </p:cNvPr>
          <p:cNvSpPr txBox="1"/>
          <p:nvPr/>
        </p:nvSpPr>
        <p:spPr>
          <a:xfrm>
            <a:off x="3042047" y="2690336"/>
            <a:ext cx="61079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Our Main ThemeThe conflicts of eternal and the motionless ideal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conflicts of a short and changeable reality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 among us</a:t>
            </a:r>
          </a:p>
        </p:txBody>
      </p:sp>
    </p:spTree>
    <p:extLst>
      <p:ext uri="{BB962C8B-B14F-4D97-AF65-F5344CB8AC3E}">
        <p14:creationId xmlns:p14="http://schemas.microsoft.com/office/powerpoint/2010/main" val="2906389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A8923-347E-104F-AB5C-E8ACEE4AC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8212F-0793-DE40-BE27-F048F9439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1B537F-2AAF-4C40-9BCA-75ADC6AE0DDE}"/>
              </a:ext>
            </a:extLst>
          </p:cNvPr>
          <p:cNvSpPr txBox="1"/>
          <p:nvPr/>
        </p:nvSpPr>
        <p:spPr>
          <a:xfrm>
            <a:off x="3042047" y="1859339"/>
            <a:ext cx="610790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Structure of This PoemFive Stanzas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Overall description of the urn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Several features of the urns world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compliments on the eternity in the urns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world (Love passion, eternal spring)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Another different sight of the sacrifice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desolate town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significance that the urn tells people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9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46E1-5706-0749-A5E5-E7C9B6E1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A11C-8846-5046-8D5C-8125E99DA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92210-8C83-9E4C-9CB9-35F81F940D1D}"/>
              </a:ext>
            </a:extLst>
          </p:cNvPr>
          <p:cNvSpPr txBox="1"/>
          <p:nvPr/>
        </p:nvSpPr>
        <p:spPr>
          <a:xfrm>
            <a:off x="3042047" y="2690336"/>
            <a:ext cx="61079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About the OdeStarted in Greek time, by Pindar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triad Strophe, Antistrophe Epode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English Contemporary Version, developed by Andrew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Cowley, follwed Roman Types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Roman Poet, Horace</a:t>
            </a:r>
          </a:p>
        </p:txBody>
      </p:sp>
    </p:spTree>
    <p:extLst>
      <p:ext uri="{BB962C8B-B14F-4D97-AF65-F5344CB8AC3E}">
        <p14:creationId xmlns:p14="http://schemas.microsoft.com/office/powerpoint/2010/main" val="187063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6D2A-C4E6-644E-A282-50E10E454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C6B16-47FD-AB4F-803E-789382A91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E48B0-4328-824C-A137-32BD97667018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Structure of OdesStrophe, a term in versification which properly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means a turn, as from one foot to another,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one side of a chorus to the other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Antistrophe, the portion of an ode which is sung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the chorus in its returning in response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strophe,</a:t>
            </a:r>
          </a:p>
        </p:txBody>
      </p:sp>
    </p:spTree>
    <p:extLst>
      <p:ext uri="{BB962C8B-B14F-4D97-AF65-F5344CB8AC3E}">
        <p14:creationId xmlns:p14="http://schemas.microsoft.com/office/powerpoint/2010/main" val="1750708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AD2D7-7ABD-DE40-A66C-38756373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40F2A-3FCF-404E-8439-A25628D4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B5824D-C80E-D044-96F3-7D9149E80997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Imageryb. Sacrifice---is hold in the green altar.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heifer is leading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sacrifice.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c. Town---peaceful little town.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desolate and emptied.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Conflicts of joy and pain/life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death.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3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8CFEC-87F0-B447-8DE9-4E701EE9B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9090D-F2FF-0F49-8B7C-A5E167D17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far as the picture on the urn is concerned,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time there is frozen and still which enables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 becoming permanent ironic contrast flesh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blood staying sound. Nevertheless, in real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world, every one dies one day and no one can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avoid death.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third stanza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 breathing human passion far above,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leaves a heart high-sorrowful and cloyd,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burning forehead, and a parching tongue.( line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28-30)</a:t>
            </a:r>
          </a:p>
        </p:txBody>
      </p:sp>
    </p:spTree>
    <p:extLst>
      <p:ext uri="{BB962C8B-B14F-4D97-AF65-F5344CB8AC3E}">
        <p14:creationId xmlns:p14="http://schemas.microsoft.com/office/powerpoint/2010/main" val="3641398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B25F6-3320-0646-BFD1-A07C066E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E3125-6CFC-9840-8DAA-DEA1C1C4B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0A5E11-5E00-A941-829F-CE0CCF952B4E}"/>
              </a:ext>
            </a:extLst>
          </p:cNvPr>
          <p:cNvSpPr txBox="1"/>
          <p:nvPr/>
        </p:nvSpPr>
        <p:spPr>
          <a:xfrm>
            <a:off x="3042047" y="2274838"/>
            <a:ext cx="61079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 the beginning of this stanza, the speaker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illustrates the pictures of his ideal world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(p666, line 21-27). Later on, in the last three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lines, All breathing human passion far above,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------ is irony. The breathing humans passion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towards love, music, love seems to be very far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away and unfulfillable. He doubts whether his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ideal world exists or not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5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6E86E-4049-2241-8E2C-0E89DB707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12DF8-BBA4-C549-A1A7-D1A73A17D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speaker points out three ideal locations 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peaceful citadel-by river, sea shore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mountain. Then, he describes the town as emptied,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silent and desolated which appears strong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contrast of normal peoples perspectives because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such these words silence, desolation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emptiness are not equal to joy and happiness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ideal word.</a:t>
            </a:r>
          </a:p>
        </p:txBody>
      </p:sp>
    </p:spTree>
    <p:extLst>
      <p:ext uri="{BB962C8B-B14F-4D97-AF65-F5344CB8AC3E}">
        <p14:creationId xmlns:p14="http://schemas.microsoft.com/office/powerpoint/2010/main" val="3554969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CC5AA-4C88-BB41-A89A-B9F6EB81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86486-2945-6847-BCB4-5E3ACB87B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000"/>
          </a:p>
          <a:p>
            <a:r>
              <a:rPr lang="en-GB" sz="6000"/>
              <a:t>      Thank You 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429405962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Gallery</vt:lpstr>
      <vt:lpstr> Ode to Grecian Urn By John Keats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Ode to Grecian Urn By John Keats</dc:title>
  <dc:creator>Unknown User</dc:creator>
  <cp:lastModifiedBy>Unknown User</cp:lastModifiedBy>
  <cp:revision>1</cp:revision>
  <dcterms:created xsi:type="dcterms:W3CDTF">2022-07-25T10:47:40Z</dcterms:created>
  <dcterms:modified xsi:type="dcterms:W3CDTF">2022-07-25T10:57:14Z</dcterms:modified>
</cp:coreProperties>
</file>